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7" r:id="rId3"/>
    <p:sldId id="257" r:id="rId4"/>
    <p:sldId id="258" r:id="rId5"/>
    <p:sldId id="260" r:id="rId6"/>
    <p:sldId id="259" r:id="rId7"/>
    <p:sldId id="261" r:id="rId8"/>
    <p:sldId id="268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10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9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4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7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1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0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7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5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9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3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2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3"/><Relationship Id="rId7" Type="http://schemas.openxmlformats.org/officeDocument/2006/relationships/slideLayout" Target="../slideLayouts/slideLayout1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5" Type="http://schemas.microsoft.com/office/2007/relationships/media" Target="../media/media5.mp3"/><Relationship Id="rId10" Type="http://schemas.openxmlformats.org/officeDocument/2006/relationships/image" Target="../media/image2.png"/><Relationship Id="rId4" Type="http://schemas.openxmlformats.org/officeDocument/2006/relationships/audio" Target="../media/media4.mp3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7.mp3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7" Type="http://schemas.openxmlformats.org/officeDocument/2006/relationships/image" Target="../media/image6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692DCC-8DCA-CAE4-CC9B-8227BF86A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ja-JP" sz="6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WIP</a:t>
            </a:r>
            <a:endParaRPr kumimoji="1" lang="ja-JP" altLang="en-US" sz="6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F34FC-F6FB-718F-BE1F-9AF10394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494" y="0"/>
            <a:ext cx="12355494" cy="8236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0D4F2-EDD5-C881-AC1D-0B8024215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81050"/>
            <a:ext cx="11630025" cy="2076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2D7B56-CDD5-F89C-3D66-330DEC424F17}"/>
              </a:ext>
            </a:extLst>
          </p:cNvPr>
          <p:cNvSpPr/>
          <p:nvPr/>
        </p:nvSpPr>
        <p:spPr>
          <a:xfrm>
            <a:off x="9248814" y="5561387"/>
            <a:ext cx="13115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WIP</a:t>
            </a:r>
          </a:p>
          <a:p>
            <a:pPr algn="ctr"/>
            <a:endParaRPr lang="en-US" altLang="ja-JP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75EA9B-2F13-A735-ACB0-19A9CCA84FD6}"/>
              </a:ext>
            </a:extLst>
          </p:cNvPr>
          <p:cNvSpPr/>
          <p:nvPr/>
        </p:nvSpPr>
        <p:spPr>
          <a:xfrm>
            <a:off x="7864300" y="6438550"/>
            <a:ext cx="408060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1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Bernardo Klein, Taras Leshchenko, Archer (Zi Xing) Wei</a:t>
            </a:r>
          </a:p>
        </p:txBody>
      </p:sp>
      <p:pic>
        <p:nvPicPr>
          <p:cNvPr id="13" name="0intro">
            <a:hlinkClick r:id="" action="ppaction://media"/>
            <a:extLst>
              <a:ext uri="{FF2B5EF4-FFF2-40B4-BE49-F238E27FC236}">
                <a16:creationId xmlns:a16="http://schemas.microsoft.com/office/drawing/2014/main" id="{BFDC6AAA-ED9B-B68E-D74A-877A493924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168" y="-609600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6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D8412-C8B5-E8D6-2725-84CB861D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01-1background">
            <a:hlinkClick r:id="" action="ppaction://media"/>
            <a:extLst>
              <a:ext uri="{FF2B5EF4-FFF2-40B4-BE49-F238E27FC236}">
                <a16:creationId xmlns:a16="http://schemas.microsoft.com/office/drawing/2014/main" id="{DEBEE82F-5431-A628-F607-2CA4FCE5E02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00" y="-609600"/>
            <a:ext cx="609600" cy="609600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638AAA-069D-B4FB-10B2-2A188BBA3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9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50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ED3BE48D-DDA3-C7B9-05CD-03988ACE9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CB2F1A-A652-D5DF-FC66-4D8CE0412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02background">
            <a:hlinkClick r:id="" action="ppaction://media"/>
            <a:extLst>
              <a:ext uri="{FF2B5EF4-FFF2-40B4-BE49-F238E27FC236}">
                <a16:creationId xmlns:a16="http://schemas.microsoft.com/office/drawing/2014/main" id="{2ECA2F59-BDB9-F272-381D-0319E6B4F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47900" y="-902295"/>
            <a:ext cx="609600" cy="6096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F3FF84F-7C86-5B14-DE82-B2923FE646C7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ABAA7E-99D7-462F-44C1-80DBE6404262}"/>
              </a:ext>
            </a:extLst>
          </p:cNvPr>
          <p:cNvSpPr/>
          <p:nvPr/>
        </p:nvSpPr>
        <p:spPr>
          <a:xfrm>
            <a:off x="-120996" y="-257207"/>
            <a:ext cx="12618720" cy="75422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01-3effect">
            <a:hlinkClick r:id="" action="ppaction://media"/>
            <a:extLst>
              <a:ext uri="{FF2B5EF4-FFF2-40B4-BE49-F238E27FC236}">
                <a16:creationId xmlns:a16="http://schemas.microsoft.com/office/drawing/2014/main" id="{AABC3F31-4191-656F-B5E8-E153E1022F1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03544" y="-1004490"/>
            <a:ext cx="609600" cy="6096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CC9BC76-0AC9-968C-16E5-20D351DD643D}"/>
              </a:ext>
            </a:extLst>
          </p:cNvPr>
          <p:cNvGrpSpPr/>
          <p:nvPr/>
        </p:nvGrpSpPr>
        <p:grpSpPr>
          <a:xfrm>
            <a:off x="-120996" y="-323914"/>
            <a:ext cx="12618720" cy="7542276"/>
            <a:chOff x="2072929" y="8208962"/>
            <a:chExt cx="12618720" cy="754227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BFF3C9C-5A52-E8D8-CF43-26FD56403CA7}"/>
                </a:ext>
              </a:extLst>
            </p:cNvPr>
            <p:cNvSpPr/>
            <p:nvPr/>
          </p:nvSpPr>
          <p:spPr>
            <a:xfrm>
              <a:off x="2072929" y="8208962"/>
              <a:ext cx="12618720" cy="754227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8C8D41BC-6B96-7190-1EC2-2643EB73D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4911" y="10760931"/>
              <a:ext cx="11630025" cy="2076450"/>
            </a:xfrm>
            <a:prstGeom prst="rect">
              <a:avLst/>
            </a:prstGeom>
          </p:spPr>
        </p:pic>
      </p:grpSp>
      <p:pic>
        <p:nvPicPr>
          <p:cNvPr id="13" name="01-2narration_final_final.mp3, attachment">
            <a:hlinkClick r:id="" action="ppaction://media"/>
            <a:extLst>
              <a:ext uri="{FF2B5EF4-FFF2-40B4-BE49-F238E27FC236}">
                <a16:creationId xmlns:a16="http://schemas.microsoft.com/office/drawing/2014/main" id="{9C2B7BC2-A574-B8ED-00F9-2ED48BF1299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772" y="-11536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93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3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309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1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3gameplay_plan">
            <a:hlinkClick r:id="" action="ppaction://media"/>
            <a:extLst>
              <a:ext uri="{FF2B5EF4-FFF2-40B4-BE49-F238E27FC236}">
                <a16:creationId xmlns:a16="http://schemas.microsoft.com/office/drawing/2014/main" id="{E7E9282C-5772-6A54-21DF-E8376655B9F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87463" y="-609600"/>
            <a:ext cx="609600" cy="609600"/>
          </a:xfrm>
        </p:spPr>
      </p:pic>
      <p:pic>
        <p:nvPicPr>
          <p:cNvPr id="5" name="03-1 gameplayplan-1">
            <a:hlinkClick r:id="" action="ppaction://media"/>
            <a:extLst>
              <a:ext uri="{FF2B5EF4-FFF2-40B4-BE49-F238E27FC236}">
                <a16:creationId xmlns:a16="http://schemas.microsoft.com/office/drawing/2014/main" id="{7EA4E45C-2C05-B63F-B5D0-9578074F4ED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743" y="-765175"/>
            <a:ext cx="609600" cy="6096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BE14C8-DBAE-0B98-50C3-B9B03D6FA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46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5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0"/>
    </mc:Choice>
    <mc:Fallback>
      <p:transition spd="slow" advTm="1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58AD8D-AC3E-5B84-778F-494A4663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0"/>
            <a:ext cx="9144000" cy="6858000"/>
          </a:xfrm>
          <a:prstGeom prst="rect">
            <a:avLst/>
          </a:prstGeom>
        </p:spPr>
      </p:pic>
      <p:pic>
        <p:nvPicPr>
          <p:cNvPr id="7" name="03-2 gameplayplan-2">
            <a:hlinkClick r:id="" action="ppaction://media"/>
            <a:extLst>
              <a:ext uri="{FF2B5EF4-FFF2-40B4-BE49-F238E27FC236}">
                <a16:creationId xmlns:a16="http://schemas.microsoft.com/office/drawing/2014/main" id="{5A68AB28-4AB3-63EA-2EB6-60E9C544A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25" y="-6476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00"/>
    </mc:Choice>
    <mc:Fallback>
      <p:transition spd="slow" advTm="2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4scrolling">
            <a:hlinkClick r:id="" action="ppaction://media"/>
            <a:extLst>
              <a:ext uri="{FF2B5EF4-FFF2-40B4-BE49-F238E27FC236}">
                <a16:creationId xmlns:a16="http://schemas.microsoft.com/office/drawing/2014/main" id="{2B31BC32-0B7E-6297-E960-671A5D18FB1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54300" y="-781050"/>
            <a:ext cx="609600" cy="609600"/>
          </a:xfrm>
        </p:spPr>
      </p:pic>
      <p:pic>
        <p:nvPicPr>
          <p:cNvPr id="7" name="05stretch_goals_1">
            <a:hlinkClick r:id="" action="ppaction://media"/>
            <a:extLst>
              <a:ext uri="{FF2B5EF4-FFF2-40B4-BE49-F238E27FC236}">
                <a16:creationId xmlns:a16="http://schemas.microsoft.com/office/drawing/2014/main" id="{DEB830A4-2B2F-7820-910E-2B021D108A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1415" y="-781050"/>
            <a:ext cx="609600" cy="60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84FDA-3467-D751-8226-875677689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46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7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8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0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589F-DE0B-1E21-F1F1-69A8272A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05stretch_goals_2">
            <a:hlinkClick r:id="" action="ppaction://media"/>
            <a:extLst>
              <a:ext uri="{FF2B5EF4-FFF2-40B4-BE49-F238E27FC236}">
                <a16:creationId xmlns:a16="http://schemas.microsoft.com/office/drawing/2014/main" id="{2A90DAFB-0684-4EF6-3020-1B9153F47164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163" y="-819150"/>
            <a:ext cx="609601" cy="609600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23DC877-99CA-C89D-6C29-94273AF6C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14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5stretch_goals_3">
            <a:hlinkClick r:id="" action="ppaction://media"/>
            <a:extLst>
              <a:ext uri="{FF2B5EF4-FFF2-40B4-BE49-F238E27FC236}">
                <a16:creationId xmlns:a16="http://schemas.microsoft.com/office/drawing/2014/main" id="{19AC4F01-FFD6-4B6B-B9A9-12DF90BC9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-609600"/>
            <a:ext cx="609600" cy="609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41D6D0-C2FD-5EE7-5684-24017813E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0"/>
            <a:ext cx="7746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B4DD-AC2C-BDD1-79E4-EE1AFB10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you.</a:t>
            </a:r>
            <a:endParaRPr kumimoji="1" lang="ja-JP" altLang="en-US" dirty="0"/>
          </a:p>
        </p:txBody>
      </p:sp>
      <p:pic>
        <p:nvPicPr>
          <p:cNvPr id="4" name="06outro">
            <a:hlinkClick r:id="" action="ppaction://media"/>
            <a:extLst>
              <a:ext uri="{FF2B5EF4-FFF2-40B4-BE49-F238E27FC236}">
                <a16:creationId xmlns:a16="http://schemas.microsoft.com/office/drawing/2014/main" id="{280225D1-A571-67D3-A05F-2B5CB75C2C1D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-81915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13838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180</TotalTime>
  <Words>17</Words>
  <Application>Microsoft Office PowerPoint</Application>
  <PresentationFormat>宽屏</PresentationFormat>
  <Paragraphs>4</Paragraphs>
  <Slides>9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 2</vt:lpstr>
      <vt:lpstr>HDOfficeLightV0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zixing Wei</dc:creator>
  <cp:lastModifiedBy>黎斗 檀</cp:lastModifiedBy>
  <cp:revision>23</cp:revision>
  <dcterms:created xsi:type="dcterms:W3CDTF">2022-09-26T16:27:32Z</dcterms:created>
  <dcterms:modified xsi:type="dcterms:W3CDTF">2022-09-27T03:01:52Z</dcterms:modified>
</cp:coreProperties>
</file>